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88E29-9ECC-497C-80FC-DD7A27C33EE2}" type="datetimeFigureOut">
              <a:rPr lang="ro-RO" smtClean="0"/>
              <a:t>24.01.2012</a:t>
            </a:fld>
            <a:endParaRPr lang="ro-RO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B887E-7E41-4A9C-9494-436DEE98DEBC}" type="slidenum">
              <a:rPr lang="ro-RO" smtClean="0"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8FC3E-3D32-446C-8955-AE2B0CF9B2ED}" type="datetimeFigureOut">
              <a:rPr lang="ro-RO" smtClean="0"/>
              <a:pPr/>
              <a:t>24.01.2012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E6097-4B9B-4263-892C-C07249A60DD4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 rot="5400000">
            <a:off x="3286116" y="928670"/>
            <a:ext cx="4500594" cy="4071966"/>
          </a:xfrm>
          <a:prstGeom prst="flowChartDelay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Down Ribbon 4"/>
          <p:cNvSpPr/>
          <p:nvPr/>
        </p:nvSpPr>
        <p:spPr>
          <a:xfrm>
            <a:off x="3286116" y="5572140"/>
            <a:ext cx="5357850" cy="857256"/>
          </a:xfrm>
          <a:prstGeom prst="ribb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cxnSp>
        <p:nvCxnSpPr>
          <p:cNvPr id="7" name="Straight Connector 6"/>
          <p:cNvCxnSpPr>
            <a:endCxn id="4" idx="0"/>
          </p:cNvCxnSpPr>
          <p:nvPr/>
        </p:nvCxnSpPr>
        <p:spPr>
          <a:xfrm flipV="1">
            <a:off x="3643306" y="2964653"/>
            <a:ext cx="3929090" cy="357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4" idx="1"/>
          </p:cNvCxnSpPr>
          <p:nvPr/>
        </p:nvCxnSpPr>
        <p:spPr>
          <a:xfrm rot="16200000" flipH="1">
            <a:off x="3375413" y="2875356"/>
            <a:ext cx="4357718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tăText 5"/>
          <p:cNvSpPr txBox="1"/>
          <p:nvPr/>
        </p:nvSpPr>
        <p:spPr>
          <a:xfrm flipH="1">
            <a:off x="3587802" y="1500174"/>
            <a:ext cx="341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1</a:t>
            </a:r>
            <a:endParaRPr lang="ro-RO" dirty="0"/>
          </a:p>
        </p:txBody>
      </p:sp>
      <p:sp>
        <p:nvSpPr>
          <p:cNvPr id="8" name="CasetăText 7"/>
          <p:cNvSpPr txBox="1"/>
          <p:nvPr/>
        </p:nvSpPr>
        <p:spPr>
          <a:xfrm flipH="1">
            <a:off x="6000760" y="164305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2</a:t>
            </a:r>
            <a:endParaRPr lang="ro-RO" dirty="0"/>
          </a:p>
        </p:txBody>
      </p:sp>
      <p:sp>
        <p:nvSpPr>
          <p:cNvPr id="9" name="CasetăText 8"/>
          <p:cNvSpPr txBox="1"/>
          <p:nvPr/>
        </p:nvSpPr>
        <p:spPr>
          <a:xfrm>
            <a:off x="3929058" y="35718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3</a:t>
            </a:r>
            <a:endParaRPr lang="ro-RO" dirty="0"/>
          </a:p>
        </p:txBody>
      </p:sp>
      <p:sp>
        <p:nvSpPr>
          <p:cNvPr id="10" name="CasetăText 9"/>
          <p:cNvSpPr txBox="1"/>
          <p:nvPr/>
        </p:nvSpPr>
        <p:spPr>
          <a:xfrm flipH="1">
            <a:off x="5929322" y="371475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4</a:t>
            </a:r>
            <a:endParaRPr lang="ro-RO" dirty="0"/>
          </a:p>
        </p:txBody>
      </p:sp>
      <p:sp>
        <p:nvSpPr>
          <p:cNvPr id="11" name="CasetăText 10"/>
          <p:cNvSpPr txBox="1"/>
          <p:nvPr/>
        </p:nvSpPr>
        <p:spPr>
          <a:xfrm>
            <a:off x="1" y="571480"/>
            <a:ext cx="314324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o-RO" dirty="0" smtClean="0"/>
              <a:t>Cadranul 1: Notează ceva ce îți place să faci în timpul liber</a:t>
            </a:r>
          </a:p>
          <a:p>
            <a:pPr lvl="1"/>
            <a:r>
              <a:rPr lang="ro-RO" dirty="0" smtClean="0"/>
              <a:t>Cadranul 2: Notează un aspect pozitiv despre munca ta</a:t>
            </a:r>
          </a:p>
          <a:p>
            <a:pPr lvl="1"/>
            <a:r>
              <a:rPr lang="ro-RO" dirty="0" smtClean="0"/>
              <a:t>Cadranul 3: Precizeză un scop pe care îți dorești să-l atingi</a:t>
            </a:r>
          </a:p>
          <a:p>
            <a:pPr lvl="1"/>
            <a:r>
              <a:rPr lang="ro-RO" dirty="0" smtClean="0"/>
              <a:t>Cadranul 4: Notează un aspect important din trecutul tău</a:t>
            </a:r>
          </a:p>
          <a:p>
            <a:endParaRPr lang="ro-RO" dirty="0"/>
          </a:p>
        </p:txBody>
      </p:sp>
      <p:sp>
        <p:nvSpPr>
          <p:cNvPr id="13" name="CasetăText 12"/>
          <p:cNvSpPr txBox="1"/>
          <p:nvPr/>
        </p:nvSpPr>
        <p:spPr>
          <a:xfrm>
            <a:off x="5429256" y="5357826"/>
            <a:ext cx="90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MOTTO</a:t>
            </a:r>
            <a:endParaRPr lang="ro-RO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50</Words>
  <Application>Microsoft Office PowerPoint</Application>
  <PresentationFormat>Expunere pe ecran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2" baseType="lpstr">
      <vt:lpstr>Office Theme</vt:lpstr>
      <vt:lpstr>Diapozitivul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Veronica</dc:creator>
  <cp:lastModifiedBy>Veronica</cp:lastModifiedBy>
  <cp:revision>4</cp:revision>
  <dcterms:created xsi:type="dcterms:W3CDTF">2010-10-07T13:13:40Z</dcterms:created>
  <dcterms:modified xsi:type="dcterms:W3CDTF">2012-01-24T18:02:32Z</dcterms:modified>
</cp:coreProperties>
</file>